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7"/>
  </p:notesMasterIdLst>
  <p:handoutMasterIdLst>
    <p:handoutMasterId r:id="rId18"/>
  </p:handoutMasterIdLst>
  <p:sldIdLst>
    <p:sldId id="257" r:id="rId3"/>
    <p:sldId id="269" r:id="rId4"/>
    <p:sldId id="259" r:id="rId5"/>
    <p:sldId id="270" r:id="rId6"/>
    <p:sldId id="272" r:id="rId7"/>
    <p:sldId id="258" r:id="rId8"/>
    <p:sldId id="273" r:id="rId9"/>
    <p:sldId id="262" r:id="rId10"/>
    <p:sldId id="263" r:id="rId11"/>
    <p:sldId id="274" r:id="rId12"/>
    <p:sldId id="264" r:id="rId13"/>
    <p:sldId id="275" r:id="rId14"/>
    <p:sldId id="276" r:id="rId15"/>
    <p:sldId id="277" r:id="rId16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74" d="100"/>
          <a:sy n="74" d="100"/>
        </p:scale>
        <p:origin x="582" y="72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1002" y="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A8D02-4E65-4CCD-8312-4AB164C6C77D}" type="datetimeFigureOut">
              <a:rPr lang="es-ES"/>
              <a:t>10/09/2016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19DBA-4540-49B3-8FA9-6259387ECF9E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755D9-D361-47B8-9652-3B4EA9776CE5}" type="datetimeFigureOut">
              <a:rPr lang="es-ES"/>
              <a:t>10/09/2016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36274-F2B9-4C45-BBB4-0EDF4CD651A7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3505200"/>
          </a:xfrm>
        </p:spPr>
        <p:txBody>
          <a:bodyPr>
            <a:noAutofit/>
          </a:bodyPr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4953000"/>
            <a:ext cx="8229600" cy="1066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s-ES"/>
              <a:t>10/09/2016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686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s-ES"/>
              <a:t>10/09/2016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22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2" y="533400"/>
            <a:ext cx="1371600" cy="559276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1" y="533400"/>
            <a:ext cx="8077201" cy="5592764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s-ES"/>
              <a:t>10/09/2016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01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s-ES"/>
              <a:t>10/09/2016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945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514601"/>
            <a:ext cx="9144000" cy="2819400"/>
          </a:xfrm>
        </p:spPr>
        <p:txBody>
          <a:bodyPr anchor="b">
            <a:noAutofit/>
          </a:bodyPr>
          <a:lstStyle>
            <a:lvl1pPr algn="l">
              <a:defRPr sz="6600" b="0" i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990600"/>
            <a:ext cx="8229600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s-ES"/>
              <a:t>10/09/2016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699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4" y="1828800"/>
            <a:ext cx="4645152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5412" y="1828800"/>
            <a:ext cx="4648201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s-ES"/>
              <a:t>10/09/2016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697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4" y="2667000"/>
            <a:ext cx="464515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78462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78462" y="2667000"/>
            <a:ext cx="464515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s-ES"/>
              <a:t>10/09/2016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123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s-ES"/>
              <a:t>10/09/2016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570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s-ES"/>
              <a:t>10/09/2016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201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0012" y="838200"/>
            <a:ext cx="6172201" cy="5181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s-ES"/>
              <a:pPr/>
              <a:t>10/09/2016</a:t>
            </a:fld>
            <a:endParaRPr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828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2" y="458787"/>
            <a:ext cx="6626225" cy="5938837"/>
          </a:xfrm>
          <a:prstGeom prst="rect">
            <a:avLst/>
          </a:prstGeom>
          <a:noFill/>
          <a:ln>
            <a:noFill/>
          </a:ln>
          <a:effectLst>
            <a:outerShdw blurRad="292100" algn="ctr" rotWithShape="0">
              <a:prstClr val="black">
                <a:alpha val="3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4812" y="836610"/>
            <a:ext cx="5867401" cy="518319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24469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9601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9012" y="6172200"/>
            <a:ext cx="132005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3829175-527E-46A3-863C-1BB1F163B849}" type="datetimeFigureOut">
              <a:rPr lang="es-ES"/>
              <a:pPr/>
              <a:t>10/09/2016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17950" y="6172200"/>
            <a:ext cx="686246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33012" y="6172200"/>
            <a:ext cx="9906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5137D0E-4A4F-4307-8994-C1891D747D59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605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s-ES" sz="7200" b="1" i="0" noProof="1" smtClean="0">
                <a:solidFill>
                  <a:srgbClr val="996600"/>
                </a:solidFill>
                <a:ea typeface="+mj-ea"/>
                <a:cs typeface="+mj-cs"/>
              </a:rPr>
              <a:t>Grammar Reference</a:t>
            </a:r>
            <a:endParaRPr lang="es-ES" sz="7200" b="1" i="0" noProof="1">
              <a:solidFill>
                <a:srgbClr val="996600"/>
              </a:solidFill>
              <a:ea typeface="+mj-ea"/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marL="0" indent="0" algn="l">
              <a:spcBef>
                <a:spcPts val="0"/>
              </a:spcBef>
              <a:buNone/>
            </a:pPr>
            <a:r>
              <a:rPr lang="es-ES" b="1" noProof="1" smtClean="0">
                <a:solidFill>
                  <a:schemeClr val="accent1">
                    <a:lumMod val="50000"/>
                  </a:schemeClr>
                </a:solidFill>
              </a:rPr>
              <a:t>Arlette Ivonne Vázquez Zetina</a:t>
            </a:r>
          </a:p>
          <a:p>
            <a:pPr marL="0" indent="0" algn="l">
              <a:spcBef>
                <a:spcPts val="0"/>
              </a:spcBef>
              <a:buNone/>
            </a:pPr>
            <a:endParaRPr lang="es-ES" sz="2400" b="1" i="0" noProof="1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l">
              <a:spcBef>
                <a:spcPts val="0"/>
              </a:spcBef>
              <a:buNone/>
            </a:pPr>
            <a:r>
              <a:rPr lang="es-ES" b="1" noProof="1" smtClean="0">
                <a:solidFill>
                  <a:schemeClr val="accent1">
                    <a:lumMod val="50000"/>
                  </a:schemeClr>
                </a:solidFill>
              </a:rPr>
              <a:t>5° LEP</a:t>
            </a:r>
            <a:endParaRPr lang="es-ES" sz="2400" b="1" i="0" noProof="1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5610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rgbClr val="FF5050"/>
                </a:solidFill>
              </a:rPr>
              <a:t>Unit 9</a:t>
            </a:r>
            <a:endParaRPr lang="en-US" sz="4400" b="1" dirty="0">
              <a:solidFill>
                <a:srgbClr val="FF5050"/>
              </a:solidFill>
            </a:endParaRP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404" y="161949"/>
            <a:ext cx="4176464" cy="6559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5303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812" y="2957339"/>
            <a:ext cx="3276599" cy="915938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rgbClr val="FF5050"/>
                </a:solidFill>
              </a:rPr>
              <a:t>Unit 10</a:t>
            </a:r>
            <a:endParaRPr lang="en-US" sz="4400" b="1" dirty="0">
              <a:solidFill>
                <a:srgbClr val="FF5050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476" y="548680"/>
            <a:ext cx="3748958" cy="57332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0086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1884" y="2420888"/>
            <a:ext cx="3347862" cy="1143000"/>
          </a:xfrm>
        </p:spPr>
        <p:txBody>
          <a:bodyPr>
            <a:normAutofit/>
          </a:bodyPr>
          <a:lstStyle/>
          <a:p>
            <a:pPr algn="ctr"/>
            <a:r>
              <a:rPr lang="es-MX" sz="4400" b="1" dirty="0" err="1" smtClean="0">
                <a:solidFill>
                  <a:srgbClr val="FF5050"/>
                </a:solidFill>
              </a:rPr>
              <a:t>Unit</a:t>
            </a:r>
            <a:r>
              <a:rPr lang="es-MX" sz="4400" b="1" dirty="0" smtClean="0">
                <a:solidFill>
                  <a:srgbClr val="FF5050"/>
                </a:solidFill>
              </a:rPr>
              <a:t> 11</a:t>
            </a:r>
            <a:endParaRPr lang="es-MX" sz="4400" b="1" dirty="0">
              <a:solidFill>
                <a:srgbClr val="FF505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380" y="116632"/>
            <a:ext cx="4353496" cy="65900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65700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773932" y="3068960"/>
            <a:ext cx="2592288" cy="1143000"/>
          </a:xfrm>
        </p:spPr>
        <p:txBody>
          <a:bodyPr>
            <a:normAutofit/>
          </a:bodyPr>
          <a:lstStyle/>
          <a:p>
            <a:pPr algn="ctr"/>
            <a:r>
              <a:rPr lang="es-MX" sz="4400" b="1" dirty="0" err="1" smtClean="0">
                <a:solidFill>
                  <a:srgbClr val="FF5050"/>
                </a:solidFill>
              </a:rPr>
              <a:t>Unit</a:t>
            </a:r>
            <a:r>
              <a:rPr lang="es-MX" sz="4400" b="1" dirty="0" smtClean="0">
                <a:solidFill>
                  <a:srgbClr val="FF5050"/>
                </a:solidFill>
              </a:rPr>
              <a:t> 12</a:t>
            </a:r>
            <a:endParaRPr lang="es-MX" sz="4400" b="1" dirty="0">
              <a:solidFill>
                <a:srgbClr val="FF505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372" y="116632"/>
            <a:ext cx="3960440" cy="66229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20294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52" y="1124744"/>
            <a:ext cx="10058400" cy="46674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09563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09836" y="2780927"/>
            <a:ext cx="2304256" cy="1143000"/>
          </a:xfrm>
        </p:spPr>
        <p:txBody>
          <a:bodyPr>
            <a:normAutofit/>
          </a:bodyPr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s-ES" sz="4400" b="1" i="0" noProof="1" smtClean="0">
                <a:solidFill>
                  <a:srgbClr val="FF5050"/>
                </a:solidFill>
                <a:ea typeface="+mj-ea"/>
                <a:cs typeface="+mj-cs"/>
              </a:rPr>
              <a:t>Unit 1</a:t>
            </a:r>
            <a:endParaRPr lang="es-ES" sz="4400" b="1" i="0" noProof="1">
              <a:solidFill>
                <a:srgbClr val="FF5050"/>
              </a:solidFill>
              <a:ea typeface="+mj-ea"/>
              <a:cs typeface="+mj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204" y="452429"/>
            <a:ext cx="5812884" cy="57999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42897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3932" y="2822861"/>
            <a:ext cx="2339750" cy="1143000"/>
          </a:xfrm>
        </p:spPr>
        <p:txBody>
          <a:bodyPr>
            <a:normAutofit/>
          </a:bodyPr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s-ES" sz="4400" b="1" noProof="1" smtClean="0">
                <a:solidFill>
                  <a:srgbClr val="FF5050"/>
                </a:solidFill>
              </a:rPr>
              <a:t>Unit 2</a:t>
            </a:r>
            <a:endParaRPr lang="es-ES" sz="4400" b="1" i="0" noProof="1">
              <a:solidFill>
                <a:srgbClr val="FF505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324" y="116632"/>
            <a:ext cx="3456384" cy="65554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9592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7767"/>
            <a:ext cx="9601200" cy="1143000"/>
          </a:xfrm>
        </p:spPr>
        <p:txBody>
          <a:bodyPr>
            <a:normAutofit/>
          </a:bodyPr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s-ES" sz="4400" b="1" i="0" noProof="1" smtClean="0">
                <a:solidFill>
                  <a:srgbClr val="FF5050"/>
                </a:solidFill>
                <a:ea typeface="+mj-ea"/>
                <a:cs typeface="+mj-cs"/>
              </a:rPr>
              <a:t>Unit 3</a:t>
            </a:r>
            <a:endParaRPr lang="es-ES" sz="4400" b="1" i="0" noProof="1">
              <a:solidFill>
                <a:srgbClr val="FF5050"/>
              </a:solidFill>
              <a:ea typeface="+mj-ea"/>
              <a:cs typeface="+mj-cs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96" y="1484784"/>
            <a:ext cx="4820405" cy="46591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388" y="1484784"/>
            <a:ext cx="5795021" cy="46591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1719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7908" y="2564904"/>
            <a:ext cx="2699791" cy="1143000"/>
          </a:xfrm>
        </p:spPr>
        <p:txBody>
          <a:bodyPr>
            <a:normAutofit/>
          </a:bodyPr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s-ES" sz="4400" b="1" i="0" noProof="1" smtClean="0">
                <a:solidFill>
                  <a:srgbClr val="FF5050"/>
                </a:solidFill>
                <a:ea typeface="+mj-ea"/>
                <a:cs typeface="+mj-cs"/>
              </a:rPr>
              <a:t>Unit 4</a:t>
            </a:r>
            <a:endParaRPr lang="es-ES" sz="4400" b="1" i="0" noProof="1">
              <a:solidFill>
                <a:srgbClr val="FF5050"/>
              </a:solidFill>
              <a:ea typeface="+mj-ea"/>
              <a:cs typeface="+mj-cs"/>
            </a:endParaRP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340" y="188640"/>
            <a:ext cx="3672408" cy="64793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61693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5900" y="35305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rgbClr val="FF5050"/>
                </a:solidFill>
              </a:rPr>
              <a:t>Unit 5</a:t>
            </a:r>
            <a:endParaRPr lang="en-US" sz="4400" b="1" dirty="0">
              <a:solidFill>
                <a:srgbClr val="FF505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044" y="764704"/>
            <a:ext cx="6065493" cy="59882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31173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884" y="2564904"/>
            <a:ext cx="2987822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rgbClr val="FF5050"/>
                </a:solidFill>
              </a:rPr>
              <a:t>Unit 6</a:t>
            </a:r>
            <a:endParaRPr lang="en-US" sz="4400" b="1" dirty="0">
              <a:solidFill>
                <a:srgbClr val="FF5050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308" y="188640"/>
            <a:ext cx="4420812" cy="65253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3970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3892" y="2779440"/>
            <a:ext cx="3131838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rgbClr val="FF5050"/>
                </a:solidFill>
              </a:rPr>
              <a:t>Unit 7</a:t>
            </a:r>
            <a:endParaRPr lang="en-US" sz="4400" b="1" dirty="0">
              <a:solidFill>
                <a:srgbClr val="FF505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348" y="260648"/>
            <a:ext cx="4176464" cy="6324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67139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7828" y="2924944"/>
            <a:ext cx="3131838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b="1" dirty="0" smtClean="0">
                <a:solidFill>
                  <a:srgbClr val="FF5050"/>
                </a:solidFill>
              </a:rPr>
              <a:t>Unit 8</a:t>
            </a:r>
            <a:endParaRPr lang="en-US" sz="4400" b="1" dirty="0">
              <a:solidFill>
                <a:srgbClr val="FF505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228" y="196280"/>
            <a:ext cx="6132226" cy="63093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76181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tercolor_16x9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66FA3CE-A218-4400-AA51-F51C6E85D0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en acuarela (panorámica)</Template>
  <TotalTime>0</TotalTime>
  <Words>33</Words>
  <Application>Microsoft Office PowerPoint</Application>
  <PresentationFormat>Personalizado</PresentationFormat>
  <Paragraphs>16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7" baseType="lpstr">
      <vt:lpstr>Arial</vt:lpstr>
      <vt:lpstr>Palatino Linotype</vt:lpstr>
      <vt:lpstr>Watercolor_16x9</vt:lpstr>
      <vt:lpstr>Grammar Reference</vt:lpstr>
      <vt:lpstr>Unit 1</vt:lpstr>
      <vt:lpstr>Unit 2</vt:lpstr>
      <vt:lpstr>Unit 3</vt:lpstr>
      <vt:lpstr>Unit 4</vt:lpstr>
      <vt:lpstr>Presentación de PowerPoint</vt:lpstr>
      <vt:lpstr>Unit 6</vt:lpstr>
      <vt:lpstr>Unit 7</vt:lpstr>
      <vt:lpstr>Presentación de PowerPoint</vt:lpstr>
      <vt:lpstr>Unit 9</vt:lpstr>
      <vt:lpstr>Unit 10</vt:lpstr>
      <vt:lpstr>Unit 11</vt:lpstr>
      <vt:lpstr>Presentación de PowerPoint</vt:lpstr>
      <vt:lpstr>Presentación de PowerPoint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2016-09-11T01:54:54Z</dcterms:created>
  <dcterms:modified xsi:type="dcterms:W3CDTF">2016-09-11T02:18:28Z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TC028866379991</vt:lpwstr>
  </property>
</Properties>
</file>